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7" r:id="rId2"/>
    <p:sldId id="258" r:id="rId3"/>
    <p:sldId id="263" r:id="rId4"/>
    <p:sldId id="271" r:id="rId5"/>
    <p:sldId id="272" r:id="rId6"/>
    <p:sldId id="278" r:id="rId7"/>
    <p:sldId id="264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60DC"/>
    <a:srgbClr val="9F1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A69708-49D3-479E-9569-E5DC23923C01}" v="169" dt="2020-05-30T09:15:20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9322" autoAdjust="0"/>
    <p:restoredTop sz="93861" autoAdjust="0"/>
  </p:normalViewPr>
  <p:slideViewPr>
    <p:cSldViewPr snapToGrid="0">
      <p:cViewPr varScale="1">
        <p:scale>
          <a:sx n="67" d="100"/>
          <a:sy n="67" d="100"/>
        </p:scale>
        <p:origin x="1118" y="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betta Bracci" userId="1043c6daeb316f25" providerId="LiveId" clId="{3259AC24-7150-4E21-8A58-1ED9E55D15BD}"/>
    <pc:docChg chg="custSel addSld modSld sldOrd">
      <pc:chgData name="Elisabetta Bracci" userId="1043c6daeb316f25" providerId="LiveId" clId="{3259AC24-7150-4E21-8A58-1ED9E55D15BD}" dt="2019-10-18T10:10:59.077" v="136" actId="113"/>
      <pc:docMkLst>
        <pc:docMk/>
      </pc:docMkLst>
      <pc:sldChg chg="modSp">
        <pc:chgData name="Elisabetta Bracci" userId="1043c6daeb316f25" providerId="LiveId" clId="{3259AC24-7150-4E21-8A58-1ED9E55D15BD}" dt="2019-10-18T10:10:41.880" v="135" actId="1037"/>
        <pc:sldMkLst>
          <pc:docMk/>
          <pc:sldMk cId="1484108144" sldId="267"/>
        </pc:sldMkLst>
        <pc:spChg chg="mod">
          <ac:chgData name="Elisabetta Bracci" userId="1043c6daeb316f25" providerId="LiveId" clId="{3259AC24-7150-4E21-8A58-1ED9E55D15BD}" dt="2019-10-18T10:10:41.880" v="135" actId="1037"/>
          <ac:spMkLst>
            <pc:docMk/>
            <pc:sldMk cId="1484108144" sldId="267"/>
            <ac:spMk id="3" creationId="{25FFAC09-4DF5-424E-8766-D88E476EDBFA}"/>
          </ac:spMkLst>
        </pc:spChg>
        <pc:spChg chg="mod">
          <ac:chgData name="Elisabetta Bracci" userId="1043c6daeb316f25" providerId="LiveId" clId="{3259AC24-7150-4E21-8A58-1ED9E55D15BD}" dt="2019-10-18T09:48:44.186" v="63" actId="14100"/>
          <ac:spMkLst>
            <pc:docMk/>
            <pc:sldMk cId="1484108144" sldId="267"/>
            <ac:spMk id="6" creationId="{70568C83-D582-49D2-8BD5-98935C221622}"/>
          </ac:spMkLst>
        </pc:spChg>
        <pc:spChg chg="mod">
          <ac:chgData name="Elisabetta Bracci" userId="1043c6daeb316f25" providerId="LiveId" clId="{3259AC24-7150-4E21-8A58-1ED9E55D15BD}" dt="2019-10-18T10:10:41.880" v="135" actId="1037"/>
          <ac:spMkLst>
            <pc:docMk/>
            <pc:sldMk cId="1484108144" sldId="267"/>
            <ac:spMk id="9" creationId="{FAEA56FA-D4A4-440B-8EC6-2C61476B4FEF}"/>
          </ac:spMkLst>
        </pc:spChg>
      </pc:sldChg>
      <pc:sldChg chg="addSp modSp add ord modAnim">
        <pc:chgData name="Elisabetta Bracci" userId="1043c6daeb316f25" providerId="LiveId" clId="{3259AC24-7150-4E21-8A58-1ED9E55D15BD}" dt="2019-10-18T10:10:59.077" v="136" actId="113"/>
        <pc:sldMkLst>
          <pc:docMk/>
          <pc:sldMk cId="2511277599" sldId="277"/>
        </pc:sldMkLst>
        <pc:spChg chg="mod">
          <ac:chgData name="Elisabetta Bracci" userId="1043c6daeb316f25" providerId="LiveId" clId="{3259AC24-7150-4E21-8A58-1ED9E55D15BD}" dt="2019-10-18T10:10:59.077" v="136" actId="113"/>
          <ac:spMkLst>
            <pc:docMk/>
            <pc:sldMk cId="2511277599" sldId="277"/>
            <ac:spMk id="2" creationId="{7E8CD9BA-3F0D-4343-9CD3-5C4473AC137C}"/>
          </ac:spMkLst>
        </pc:spChg>
        <pc:spChg chg="add mod">
          <ac:chgData name="Elisabetta Bracci" userId="1043c6daeb316f25" providerId="LiveId" clId="{3259AC24-7150-4E21-8A58-1ED9E55D15BD}" dt="2019-10-18T09:34:04.348" v="59" actId="404"/>
          <ac:spMkLst>
            <pc:docMk/>
            <pc:sldMk cId="2511277599" sldId="277"/>
            <ac:spMk id="3" creationId="{EBAA29A6-CA0A-4CE7-9895-BC865A0D645F}"/>
          </ac:spMkLst>
        </pc:spChg>
      </pc:sldChg>
    </pc:docChg>
  </pc:docChgLst>
  <pc:docChgLst>
    <pc:chgData name="Elisabetta Bracci" userId="1043c6daeb316f25" providerId="LiveId" clId="{7FA69708-49D3-479E-9569-E5DC23923C01}"/>
    <pc:docChg chg="undo custSel addSld delSld modSld sldOrd modMainMaster">
      <pc:chgData name="Elisabetta Bracci" userId="1043c6daeb316f25" providerId="LiveId" clId="{7FA69708-49D3-479E-9569-E5DC23923C01}" dt="2020-05-30T09:16:05.754" v="599" actId="14100"/>
      <pc:docMkLst>
        <pc:docMk/>
      </pc:docMkLst>
      <pc:sldChg chg="del">
        <pc:chgData name="Elisabetta Bracci" userId="1043c6daeb316f25" providerId="LiveId" clId="{7FA69708-49D3-479E-9569-E5DC23923C01}" dt="2020-05-30T08:59:10.481" v="15" actId="47"/>
        <pc:sldMkLst>
          <pc:docMk/>
          <pc:sldMk cId="3503568755" sldId="257"/>
        </pc:sldMkLst>
      </pc:sldChg>
      <pc:sldChg chg="addSp delSp modSp mod delAnim">
        <pc:chgData name="Elisabetta Bracci" userId="1043c6daeb316f25" providerId="LiveId" clId="{7FA69708-49D3-479E-9569-E5DC23923C01}" dt="2020-05-30T09:14:04.424" v="566" actId="20577"/>
        <pc:sldMkLst>
          <pc:docMk/>
          <pc:sldMk cId="3593080340" sldId="258"/>
        </pc:sldMkLst>
        <pc:spChg chg="add del mod">
          <ac:chgData name="Elisabetta Bracci" userId="1043c6daeb316f25" providerId="LiveId" clId="{7FA69708-49D3-479E-9569-E5DC23923C01}" dt="2020-05-30T08:59:51.252" v="115" actId="478"/>
          <ac:spMkLst>
            <pc:docMk/>
            <pc:sldMk cId="3593080340" sldId="258"/>
            <ac:spMk id="3" creationId="{AFB3171F-4738-4182-9492-6D081DA34DEC}"/>
          </ac:spMkLst>
        </pc:spChg>
        <pc:spChg chg="del">
          <ac:chgData name="Elisabetta Bracci" userId="1043c6daeb316f25" providerId="LiveId" clId="{7FA69708-49D3-479E-9569-E5DC23923C01}" dt="2020-05-30T09:00:15.010" v="116" actId="478"/>
          <ac:spMkLst>
            <pc:docMk/>
            <pc:sldMk cId="3593080340" sldId="258"/>
            <ac:spMk id="4" creationId="{41C279CE-84A8-435A-8AAA-37E55E8ED301}"/>
          </ac:spMkLst>
        </pc:spChg>
        <pc:spChg chg="add mod">
          <ac:chgData name="Elisabetta Bracci" userId="1043c6daeb316f25" providerId="LiveId" clId="{7FA69708-49D3-479E-9569-E5DC23923C01}" dt="2020-05-30T09:14:04.424" v="566" actId="20577"/>
          <ac:spMkLst>
            <pc:docMk/>
            <pc:sldMk cId="3593080340" sldId="258"/>
            <ac:spMk id="6" creationId="{39A65FED-75B6-4FD4-AC1E-F9A1EF5BB58F}"/>
          </ac:spMkLst>
        </pc:spChg>
        <pc:picChg chg="del">
          <ac:chgData name="Elisabetta Bracci" userId="1043c6daeb316f25" providerId="LiveId" clId="{7FA69708-49D3-479E-9569-E5DC23923C01}" dt="2020-05-30T08:59:48.501" v="114" actId="478"/>
          <ac:picMkLst>
            <pc:docMk/>
            <pc:sldMk cId="3593080340" sldId="258"/>
            <ac:picMk id="17" creationId="{55559E5C-D957-4381-8B25-A57DB77DC9B8}"/>
          </ac:picMkLst>
        </pc:picChg>
      </pc:sldChg>
      <pc:sldChg chg="del">
        <pc:chgData name="Elisabetta Bracci" userId="1043c6daeb316f25" providerId="LiveId" clId="{7FA69708-49D3-479E-9569-E5DC23923C01}" dt="2020-05-30T09:09:26.938" v="304" actId="47"/>
        <pc:sldMkLst>
          <pc:docMk/>
          <pc:sldMk cId="511936848" sldId="262"/>
        </pc:sldMkLst>
      </pc:sldChg>
      <pc:sldChg chg="addSp delSp modSp mod ord delAnim">
        <pc:chgData name="Elisabetta Bracci" userId="1043c6daeb316f25" providerId="LiveId" clId="{7FA69708-49D3-479E-9569-E5DC23923C01}" dt="2020-05-30T09:13:56.218" v="565" actId="113"/>
        <pc:sldMkLst>
          <pc:docMk/>
          <pc:sldMk cId="1069782539" sldId="263"/>
        </pc:sldMkLst>
        <pc:spChg chg="del">
          <ac:chgData name="Elisabetta Bracci" userId="1043c6daeb316f25" providerId="LiveId" clId="{7FA69708-49D3-479E-9569-E5DC23923C01}" dt="2020-05-30T09:11:44.807" v="447" actId="478"/>
          <ac:spMkLst>
            <pc:docMk/>
            <pc:sldMk cId="1069782539" sldId="263"/>
            <ac:spMk id="3" creationId="{15A06280-3D39-40FC-88EE-7D8689DCB9D3}"/>
          </ac:spMkLst>
        </pc:spChg>
        <pc:spChg chg="add del mod">
          <ac:chgData name="Elisabetta Bracci" userId="1043c6daeb316f25" providerId="LiveId" clId="{7FA69708-49D3-479E-9569-E5DC23923C01}" dt="2020-05-30T09:11:47.812" v="448" actId="478"/>
          <ac:spMkLst>
            <pc:docMk/>
            <pc:sldMk cId="1069782539" sldId="263"/>
            <ac:spMk id="6" creationId="{128BB18E-C16D-477E-A120-B03411A89424}"/>
          </ac:spMkLst>
        </pc:spChg>
        <pc:spChg chg="add mod">
          <ac:chgData name="Elisabetta Bracci" userId="1043c6daeb316f25" providerId="LiveId" clId="{7FA69708-49D3-479E-9569-E5DC23923C01}" dt="2020-05-30T09:13:56.218" v="565" actId="113"/>
          <ac:spMkLst>
            <pc:docMk/>
            <pc:sldMk cId="1069782539" sldId="263"/>
            <ac:spMk id="7" creationId="{C9C48666-7C61-403A-8A89-F8E3C378C62C}"/>
          </ac:spMkLst>
        </pc:spChg>
        <pc:spChg chg="add del mod">
          <ac:chgData name="Elisabetta Bracci" userId="1043c6daeb316f25" providerId="LiveId" clId="{7FA69708-49D3-479E-9569-E5DC23923C01}" dt="2020-05-30T09:13:19.197" v="460" actId="478"/>
          <ac:spMkLst>
            <pc:docMk/>
            <pc:sldMk cId="1069782539" sldId="263"/>
            <ac:spMk id="8" creationId="{A6586F11-0452-4C7C-A602-8A385F7D08B1}"/>
          </ac:spMkLst>
        </pc:spChg>
      </pc:sldChg>
      <pc:sldChg chg="addSp delSp modSp mod delAnim">
        <pc:chgData name="Elisabetta Bracci" userId="1043c6daeb316f25" providerId="LiveId" clId="{7FA69708-49D3-479E-9569-E5DC23923C01}" dt="2020-05-30T09:11:40.269" v="446" actId="1076"/>
        <pc:sldMkLst>
          <pc:docMk/>
          <pc:sldMk cId="3920257999" sldId="264"/>
        </pc:sldMkLst>
        <pc:spChg chg="del mod">
          <ac:chgData name="Elisabetta Bracci" userId="1043c6daeb316f25" providerId="LiveId" clId="{7FA69708-49D3-479E-9569-E5DC23923C01}" dt="2020-05-30T09:09:13.062" v="299" actId="478"/>
          <ac:spMkLst>
            <pc:docMk/>
            <pc:sldMk cId="3920257999" sldId="264"/>
            <ac:spMk id="3" creationId="{15A06280-3D39-40FC-88EE-7D8689DCB9D3}"/>
          </ac:spMkLst>
        </pc:spChg>
        <pc:spChg chg="add del mod">
          <ac:chgData name="Elisabetta Bracci" userId="1043c6daeb316f25" providerId="LiveId" clId="{7FA69708-49D3-479E-9569-E5DC23923C01}" dt="2020-05-30T09:09:15.428" v="300" actId="478"/>
          <ac:spMkLst>
            <pc:docMk/>
            <pc:sldMk cId="3920257999" sldId="264"/>
            <ac:spMk id="6" creationId="{59F8828F-8766-4D54-965C-2CC4CD40D51D}"/>
          </ac:spMkLst>
        </pc:spChg>
        <pc:spChg chg="add mod">
          <ac:chgData name="Elisabetta Bracci" userId="1043c6daeb316f25" providerId="LiveId" clId="{7FA69708-49D3-479E-9569-E5DC23923C01}" dt="2020-05-30T09:11:40.269" v="446" actId="1076"/>
          <ac:spMkLst>
            <pc:docMk/>
            <pc:sldMk cId="3920257999" sldId="264"/>
            <ac:spMk id="7" creationId="{9DAF1097-304B-42E1-A73F-C375F33D3870}"/>
          </ac:spMkLst>
        </pc:spChg>
      </pc:sldChg>
      <pc:sldChg chg="modSp mod">
        <pc:chgData name="Elisabetta Bracci" userId="1043c6daeb316f25" providerId="LiveId" clId="{7FA69708-49D3-479E-9569-E5DC23923C01}" dt="2020-05-30T09:08:45.436" v="290" actId="1076"/>
        <pc:sldMkLst>
          <pc:docMk/>
          <pc:sldMk cId="1484108144" sldId="267"/>
        </pc:sldMkLst>
        <pc:spChg chg="mod">
          <ac:chgData name="Elisabetta Bracci" userId="1043c6daeb316f25" providerId="LiveId" clId="{7FA69708-49D3-479E-9569-E5DC23923C01}" dt="2020-05-30T09:08:45.436" v="290" actId="1076"/>
          <ac:spMkLst>
            <pc:docMk/>
            <pc:sldMk cId="1484108144" sldId="267"/>
            <ac:spMk id="9" creationId="{FAEA56FA-D4A4-440B-8EC6-2C61476B4FEF}"/>
          </ac:spMkLst>
        </pc:spChg>
      </pc:sldChg>
      <pc:sldChg chg="delSp modSp mod">
        <pc:chgData name="Elisabetta Bracci" userId="1043c6daeb316f25" providerId="LiveId" clId="{7FA69708-49D3-479E-9569-E5DC23923C01}" dt="2020-05-30T09:07:23.355" v="289" actId="1076"/>
        <pc:sldMkLst>
          <pc:docMk/>
          <pc:sldMk cId="1111408855" sldId="268"/>
        </pc:sldMkLst>
        <pc:spChg chg="del">
          <ac:chgData name="Elisabetta Bracci" userId="1043c6daeb316f25" providerId="LiveId" clId="{7FA69708-49D3-479E-9569-E5DC23923C01}" dt="2020-05-30T09:07:17.776" v="288" actId="478"/>
          <ac:spMkLst>
            <pc:docMk/>
            <pc:sldMk cId="1111408855" sldId="268"/>
            <ac:spMk id="3" creationId="{24E26F5A-FA58-4ED4-84AC-DBB67ED2A8B6}"/>
          </ac:spMkLst>
        </pc:spChg>
        <pc:picChg chg="mod">
          <ac:chgData name="Elisabetta Bracci" userId="1043c6daeb316f25" providerId="LiveId" clId="{7FA69708-49D3-479E-9569-E5DC23923C01}" dt="2020-05-30T09:07:23.355" v="289" actId="1076"/>
          <ac:picMkLst>
            <pc:docMk/>
            <pc:sldMk cId="1111408855" sldId="268"/>
            <ac:picMk id="3076" creationId="{89DDD847-28F7-4D23-A81D-50E202A1D3A4}"/>
          </ac:picMkLst>
        </pc:picChg>
      </pc:sldChg>
      <pc:sldChg chg="modSp del mod modAnim">
        <pc:chgData name="Elisabetta Bracci" userId="1043c6daeb316f25" providerId="LiveId" clId="{7FA69708-49D3-479E-9569-E5DC23923C01}" dt="2020-05-30T09:13:05.985" v="458" actId="47"/>
        <pc:sldMkLst>
          <pc:docMk/>
          <pc:sldMk cId="2881467256" sldId="270"/>
        </pc:sldMkLst>
        <pc:spChg chg="mod">
          <ac:chgData name="Elisabetta Bracci" userId="1043c6daeb316f25" providerId="LiveId" clId="{7FA69708-49D3-479E-9569-E5DC23923C01}" dt="2020-05-30T09:11:03.204" v="434" actId="404"/>
          <ac:spMkLst>
            <pc:docMk/>
            <pc:sldMk cId="2881467256" sldId="270"/>
            <ac:spMk id="3" creationId="{15A06280-3D39-40FC-88EE-7D8689DCB9D3}"/>
          </ac:spMkLst>
        </pc:spChg>
      </pc:sldChg>
      <pc:sldChg chg="addSp modSp mod ord modAnim">
        <pc:chgData name="Elisabetta Bracci" userId="1043c6daeb316f25" providerId="LiveId" clId="{7FA69708-49D3-479E-9569-E5DC23923C01}" dt="2020-05-30T09:14:53.233" v="575"/>
        <pc:sldMkLst>
          <pc:docMk/>
          <pc:sldMk cId="535503282" sldId="271"/>
        </pc:sldMkLst>
        <pc:spChg chg="mod">
          <ac:chgData name="Elisabetta Bracci" userId="1043c6daeb316f25" providerId="LiveId" clId="{7FA69708-49D3-479E-9569-E5DC23923C01}" dt="2020-05-30T09:01:51.410" v="196" actId="20577"/>
          <ac:spMkLst>
            <pc:docMk/>
            <pc:sldMk cId="535503282" sldId="271"/>
            <ac:spMk id="2" creationId="{1AE0E24E-4C16-4AC7-8B37-276860B0AB02}"/>
          </ac:spMkLst>
        </pc:spChg>
        <pc:picChg chg="add mod">
          <ac:chgData name="Elisabetta Bracci" userId="1043c6daeb316f25" providerId="LiveId" clId="{7FA69708-49D3-479E-9569-E5DC23923C01}" dt="2020-05-30T09:14:45.096" v="574" actId="207"/>
          <ac:picMkLst>
            <pc:docMk/>
            <pc:sldMk cId="535503282" sldId="271"/>
            <ac:picMk id="16" creationId="{3ADD2586-3733-401E-AF35-91561CD0DFAC}"/>
          </ac:picMkLst>
        </pc:picChg>
      </pc:sldChg>
      <pc:sldChg chg="modSp add del mod modAnim">
        <pc:chgData name="Elisabetta Bracci" userId="1043c6daeb316f25" providerId="LiveId" clId="{7FA69708-49D3-479E-9569-E5DC23923C01}" dt="2020-05-30T09:15:20.629" v="591" actId="20577"/>
        <pc:sldMkLst>
          <pc:docMk/>
          <pc:sldMk cId="302115315" sldId="272"/>
        </pc:sldMkLst>
        <pc:spChg chg="mod">
          <ac:chgData name="Elisabetta Bracci" userId="1043c6daeb316f25" providerId="LiveId" clId="{7FA69708-49D3-479E-9569-E5DC23923C01}" dt="2020-05-30T09:01:57.797" v="198" actId="403"/>
          <ac:spMkLst>
            <pc:docMk/>
            <pc:sldMk cId="302115315" sldId="272"/>
            <ac:spMk id="2" creationId="{1AE0E24E-4C16-4AC7-8B37-276860B0AB02}"/>
          </ac:spMkLst>
        </pc:spChg>
        <pc:spChg chg="mod">
          <ac:chgData name="Elisabetta Bracci" userId="1043c6daeb316f25" providerId="LiveId" clId="{7FA69708-49D3-479E-9569-E5DC23923C01}" dt="2020-05-30T09:15:20.629" v="591" actId="20577"/>
          <ac:spMkLst>
            <pc:docMk/>
            <pc:sldMk cId="302115315" sldId="272"/>
            <ac:spMk id="15" creationId="{3EBCFDFD-E6D9-42CB-8449-8BBF5A53DF53}"/>
          </ac:spMkLst>
        </pc:spChg>
      </pc:sldChg>
      <pc:sldChg chg="del">
        <pc:chgData name="Elisabetta Bracci" userId="1043c6daeb316f25" providerId="LiveId" clId="{7FA69708-49D3-479E-9569-E5DC23923C01}" dt="2020-05-30T09:09:37.968" v="306" actId="47"/>
        <pc:sldMkLst>
          <pc:docMk/>
          <pc:sldMk cId="433545535" sldId="275"/>
        </pc:sldMkLst>
      </pc:sldChg>
      <pc:sldChg chg="del">
        <pc:chgData name="Elisabetta Bracci" userId="1043c6daeb316f25" providerId="LiveId" clId="{7FA69708-49D3-479E-9569-E5DC23923C01}" dt="2020-05-30T09:09:33.240" v="305" actId="47"/>
        <pc:sldMkLst>
          <pc:docMk/>
          <pc:sldMk cId="14939845" sldId="276"/>
        </pc:sldMkLst>
      </pc:sldChg>
      <pc:sldChg chg="modSp mod">
        <pc:chgData name="Elisabetta Bracci" userId="1043c6daeb316f25" providerId="LiveId" clId="{7FA69708-49D3-479E-9569-E5DC23923C01}" dt="2020-05-30T08:59:42.652" v="113" actId="14100"/>
        <pc:sldMkLst>
          <pc:docMk/>
          <pc:sldMk cId="2511277599" sldId="277"/>
        </pc:sldMkLst>
        <pc:spChg chg="mod">
          <ac:chgData name="Elisabetta Bracci" userId="1043c6daeb316f25" providerId="LiveId" clId="{7FA69708-49D3-479E-9569-E5DC23923C01}" dt="2020-05-30T08:59:25.839" v="79" actId="20577"/>
          <ac:spMkLst>
            <pc:docMk/>
            <pc:sldMk cId="2511277599" sldId="277"/>
            <ac:spMk id="2" creationId="{7E8CD9BA-3F0D-4343-9CD3-5C4473AC137C}"/>
          </ac:spMkLst>
        </pc:spChg>
        <pc:spChg chg="mod">
          <ac:chgData name="Elisabetta Bracci" userId="1043c6daeb316f25" providerId="LiveId" clId="{7FA69708-49D3-479E-9569-E5DC23923C01}" dt="2020-05-30T08:59:42.652" v="113" actId="14100"/>
          <ac:spMkLst>
            <pc:docMk/>
            <pc:sldMk cId="2511277599" sldId="277"/>
            <ac:spMk id="3" creationId="{EBAA29A6-CA0A-4CE7-9895-BC865A0D645F}"/>
          </ac:spMkLst>
        </pc:spChg>
      </pc:sldChg>
      <pc:sldChg chg="addSp delSp modSp add mod delAnim modAnim">
        <pc:chgData name="Elisabetta Bracci" userId="1043c6daeb316f25" providerId="LiveId" clId="{7FA69708-49D3-479E-9569-E5DC23923C01}" dt="2020-05-30T09:14:58.115" v="576"/>
        <pc:sldMkLst>
          <pc:docMk/>
          <pc:sldMk cId="1278898733" sldId="278"/>
        </pc:sldMkLst>
        <pc:spChg chg="mod">
          <ac:chgData name="Elisabetta Bracci" userId="1043c6daeb316f25" providerId="LiveId" clId="{7FA69708-49D3-479E-9569-E5DC23923C01}" dt="2020-05-30T09:06:03.651" v="287" actId="20577"/>
          <ac:spMkLst>
            <pc:docMk/>
            <pc:sldMk cId="1278898733" sldId="278"/>
            <ac:spMk id="2" creationId="{1AE0E24E-4C16-4AC7-8B37-276860B0AB02}"/>
          </ac:spMkLst>
        </pc:spChg>
        <pc:spChg chg="add mod">
          <ac:chgData name="Elisabetta Bracci" userId="1043c6daeb316f25" providerId="LiveId" clId="{7FA69708-49D3-479E-9569-E5DC23923C01}" dt="2020-05-30T09:04:27.483" v="234" actId="208"/>
          <ac:spMkLst>
            <pc:docMk/>
            <pc:sldMk cId="1278898733" sldId="278"/>
            <ac:spMk id="3" creationId="{DE43020C-833A-4D64-8208-C42ECA7FAAD3}"/>
          </ac:spMkLst>
        </pc:spChg>
        <pc:spChg chg="add mod">
          <ac:chgData name="Elisabetta Bracci" userId="1043c6daeb316f25" providerId="LiveId" clId="{7FA69708-49D3-479E-9569-E5DC23923C01}" dt="2020-05-30T09:04:05.087" v="232" actId="208"/>
          <ac:spMkLst>
            <pc:docMk/>
            <pc:sldMk cId="1278898733" sldId="278"/>
            <ac:spMk id="6" creationId="{822FE251-8BCF-49A5-9E39-5E3A2EDBBB08}"/>
          </ac:spMkLst>
        </pc:spChg>
        <pc:spChg chg="add mod">
          <ac:chgData name="Elisabetta Bracci" userId="1043c6daeb316f25" providerId="LiveId" clId="{7FA69708-49D3-479E-9569-E5DC23923C01}" dt="2020-05-30T09:05:33.250" v="260" actId="1076"/>
          <ac:spMkLst>
            <pc:docMk/>
            <pc:sldMk cId="1278898733" sldId="278"/>
            <ac:spMk id="7" creationId="{1CA30472-A4D9-450E-8794-13AFEE4A8E43}"/>
          </ac:spMkLst>
        </pc:spChg>
        <pc:spChg chg="add mod">
          <ac:chgData name="Elisabetta Bracci" userId="1043c6daeb316f25" providerId="LiveId" clId="{7FA69708-49D3-479E-9569-E5DC23923C01}" dt="2020-05-30T09:04:52.029" v="254" actId="1076"/>
          <ac:spMkLst>
            <pc:docMk/>
            <pc:sldMk cId="1278898733" sldId="278"/>
            <ac:spMk id="9" creationId="{1E24A264-A3AD-47B6-B4B4-D8EFB0FFB228}"/>
          </ac:spMkLst>
        </pc:spChg>
        <pc:spChg chg="add mod">
          <ac:chgData name="Elisabetta Bracci" userId="1043c6daeb316f25" providerId="LiveId" clId="{7FA69708-49D3-479E-9569-E5DC23923C01}" dt="2020-05-30T09:04:45.878" v="252" actId="20577"/>
          <ac:spMkLst>
            <pc:docMk/>
            <pc:sldMk cId="1278898733" sldId="278"/>
            <ac:spMk id="11" creationId="{11E107B4-1B07-4B5D-A7B1-DE50B8E476C2}"/>
          </ac:spMkLst>
        </pc:spChg>
        <pc:spChg chg="add mod">
          <ac:chgData name="Elisabetta Bracci" userId="1043c6daeb316f25" providerId="LiveId" clId="{7FA69708-49D3-479E-9569-E5DC23923C01}" dt="2020-05-30T09:04:48.851" v="253" actId="1076"/>
          <ac:spMkLst>
            <pc:docMk/>
            <pc:sldMk cId="1278898733" sldId="278"/>
            <ac:spMk id="12" creationId="{608ECDD7-D2C2-4E91-B834-74E334B0D1D3}"/>
          </ac:spMkLst>
        </pc:spChg>
        <pc:spChg chg="del">
          <ac:chgData name="Elisabetta Bracci" userId="1043c6daeb316f25" providerId="LiveId" clId="{7FA69708-49D3-479E-9569-E5DC23923C01}" dt="2020-05-30T09:01:36.369" v="165" actId="478"/>
          <ac:spMkLst>
            <pc:docMk/>
            <pc:sldMk cId="1278898733" sldId="278"/>
            <ac:spMk id="15" creationId="{3EBCFDFD-E6D9-42CB-8449-8BBF5A53DF53}"/>
          </ac:spMkLst>
        </pc:spChg>
        <pc:picChg chg="add mod">
          <ac:chgData name="Elisabetta Bracci" userId="1043c6daeb316f25" providerId="LiveId" clId="{7FA69708-49D3-479E-9569-E5DC23923C01}" dt="2020-05-30T09:03:58.687" v="231" actId="208"/>
          <ac:picMkLst>
            <pc:docMk/>
            <pc:sldMk cId="1278898733" sldId="278"/>
            <ac:picMk id="8" creationId="{118DA02C-1643-4755-8AD0-9BCC60BF51B7}"/>
          </ac:picMkLst>
        </pc:picChg>
        <pc:picChg chg="add mod">
          <ac:chgData name="Elisabetta Bracci" userId="1043c6daeb316f25" providerId="LiveId" clId="{7FA69708-49D3-479E-9569-E5DC23923C01}" dt="2020-05-30T09:05:07.526" v="257" actId="207"/>
          <ac:picMkLst>
            <pc:docMk/>
            <pc:sldMk cId="1278898733" sldId="278"/>
            <ac:picMk id="13" creationId="{4D78D07A-1175-4CA1-8C8D-2E4488E0DCB2}"/>
          </ac:picMkLst>
        </pc:picChg>
        <pc:picChg chg="add mod">
          <ac:chgData name="Elisabetta Bracci" userId="1043c6daeb316f25" providerId="LiveId" clId="{7FA69708-49D3-479E-9569-E5DC23923C01}" dt="2020-05-30T09:05:49.539" v="265" actId="1076"/>
          <ac:picMkLst>
            <pc:docMk/>
            <pc:sldMk cId="1278898733" sldId="278"/>
            <ac:picMk id="16" creationId="{D3ECEB03-AE89-4011-971D-5B41FA5A764E}"/>
          </ac:picMkLst>
        </pc:picChg>
        <pc:picChg chg="add mod">
          <ac:chgData name="Elisabetta Bracci" userId="1043c6daeb316f25" providerId="LiveId" clId="{7FA69708-49D3-479E-9569-E5DC23923C01}" dt="2020-05-30T09:05:43.149" v="264" actId="207"/>
          <ac:picMkLst>
            <pc:docMk/>
            <pc:sldMk cId="1278898733" sldId="278"/>
            <ac:picMk id="18" creationId="{C0EE1985-2E6E-4E00-8441-57A47CFF0987}"/>
          </ac:picMkLst>
        </pc:picChg>
      </pc:sldChg>
      <pc:sldMasterChg chg="modSldLayout">
        <pc:chgData name="Elisabetta Bracci" userId="1043c6daeb316f25" providerId="LiveId" clId="{7FA69708-49D3-479E-9569-E5DC23923C01}" dt="2020-05-30T09:16:05.754" v="599" actId="14100"/>
        <pc:sldMasterMkLst>
          <pc:docMk/>
          <pc:sldMasterMk cId="2087012260" sldId="2147483660"/>
        </pc:sldMasterMkLst>
        <pc:sldLayoutChg chg="addSp delSp modSp mod">
          <pc:chgData name="Elisabetta Bracci" userId="1043c6daeb316f25" providerId="LiveId" clId="{7FA69708-49D3-479E-9569-E5DC23923C01}" dt="2020-05-30T09:16:05.754" v="599" actId="14100"/>
          <pc:sldLayoutMkLst>
            <pc:docMk/>
            <pc:sldMasterMk cId="2087012260" sldId="2147483660"/>
            <pc:sldLayoutMk cId="1325858539" sldId="2147483661"/>
          </pc:sldLayoutMkLst>
          <pc:spChg chg="mod">
            <ac:chgData name="Elisabetta Bracci" userId="1043c6daeb316f25" providerId="LiveId" clId="{7FA69708-49D3-479E-9569-E5DC23923C01}" dt="2020-05-30T09:16:05.754" v="599" actId="14100"/>
            <ac:spMkLst>
              <pc:docMk/>
              <pc:sldMasterMk cId="2087012260" sldId="2147483660"/>
              <pc:sldLayoutMk cId="1325858539" sldId="2147483661"/>
              <ac:spMk id="8" creationId="{94444D1C-5F7D-494A-932F-9147D313E62C}"/>
            </ac:spMkLst>
          </pc:spChg>
          <pc:picChg chg="add mod">
            <ac:chgData name="Elisabetta Bracci" userId="1043c6daeb316f25" providerId="LiveId" clId="{7FA69708-49D3-479E-9569-E5DC23923C01}" dt="2020-05-30T08:59:04.865" v="14" actId="1036"/>
            <ac:picMkLst>
              <pc:docMk/>
              <pc:sldMasterMk cId="2087012260" sldId="2147483660"/>
              <pc:sldLayoutMk cId="1325858539" sldId="2147483661"/>
              <ac:picMk id="5" creationId="{2B8BE645-C768-4F7A-85FE-EE2EB4C79699}"/>
            </ac:picMkLst>
          </pc:picChg>
          <pc:picChg chg="del">
            <ac:chgData name="Elisabetta Bracci" userId="1043c6daeb316f25" providerId="LiveId" clId="{7FA69708-49D3-479E-9569-E5DC23923C01}" dt="2020-05-30T08:58:34.131" v="0" actId="478"/>
            <ac:picMkLst>
              <pc:docMk/>
              <pc:sldMasterMk cId="2087012260" sldId="2147483660"/>
              <pc:sldLayoutMk cId="1325858539" sldId="2147483661"/>
              <ac:picMk id="6" creationId="{2D39F332-9CB9-4B63-B972-AF14B69F84A5}"/>
            </ac:picMkLst>
          </pc:picChg>
        </pc:sldLayoutChg>
        <pc:sldLayoutChg chg="addSp delSp modSp mod">
          <pc:chgData name="Elisabetta Bracci" userId="1043c6daeb316f25" providerId="LiveId" clId="{7FA69708-49D3-479E-9569-E5DC23923C01}" dt="2020-05-30T09:15:47.685" v="598" actId="1076"/>
          <pc:sldLayoutMkLst>
            <pc:docMk/>
            <pc:sldMasterMk cId="2087012260" sldId="2147483660"/>
            <pc:sldLayoutMk cId="1830351173" sldId="2147483662"/>
          </pc:sldLayoutMkLst>
          <pc:spChg chg="mod">
            <ac:chgData name="Elisabetta Bracci" userId="1043c6daeb316f25" providerId="LiveId" clId="{7FA69708-49D3-479E-9569-E5DC23923C01}" dt="2020-05-30T09:15:40.890" v="595" actId="1076"/>
            <ac:spMkLst>
              <pc:docMk/>
              <pc:sldMasterMk cId="2087012260" sldId="2147483660"/>
              <pc:sldLayoutMk cId="1830351173" sldId="2147483662"/>
              <ac:spMk id="6" creationId="{00000000-0000-0000-0000-000000000000}"/>
            </ac:spMkLst>
          </pc:spChg>
          <pc:spChg chg="mod">
            <ac:chgData name="Elisabetta Bracci" userId="1043c6daeb316f25" providerId="LiveId" clId="{7FA69708-49D3-479E-9569-E5DC23923C01}" dt="2020-05-30T09:15:43.074" v="596" actId="14100"/>
            <ac:spMkLst>
              <pc:docMk/>
              <pc:sldMasterMk cId="2087012260" sldId="2147483660"/>
              <pc:sldLayoutMk cId="1830351173" sldId="2147483662"/>
              <ac:spMk id="8" creationId="{B08124AF-1021-4F22-B076-410EABE63378}"/>
            </ac:spMkLst>
          </pc:spChg>
          <pc:picChg chg="add mod">
            <ac:chgData name="Elisabetta Bracci" userId="1043c6daeb316f25" providerId="LiveId" clId="{7FA69708-49D3-479E-9569-E5DC23923C01}" dt="2020-05-30T09:15:47.685" v="598" actId="1076"/>
            <ac:picMkLst>
              <pc:docMk/>
              <pc:sldMasterMk cId="2087012260" sldId="2147483660"/>
              <pc:sldLayoutMk cId="1830351173" sldId="2147483662"/>
              <ac:picMk id="4" creationId="{DF76819A-D8A3-433D-803B-EA3109E98738}"/>
            </ac:picMkLst>
          </pc:picChg>
          <pc:picChg chg="del">
            <ac:chgData name="Elisabetta Bracci" userId="1043c6daeb316f25" providerId="LiveId" clId="{7FA69708-49D3-479E-9569-E5DC23923C01}" dt="2020-05-30T08:58:47.941" v="6" actId="478"/>
            <ac:picMkLst>
              <pc:docMk/>
              <pc:sldMasterMk cId="2087012260" sldId="2147483660"/>
              <pc:sldLayoutMk cId="1830351173" sldId="2147483662"/>
              <ac:picMk id="7" creationId="{B6EEB066-D1C0-4D25-872E-5D56D7FD018F}"/>
            </ac:picMkLst>
          </pc:picChg>
        </pc:sldLayoutChg>
      </pc:sldMasterChg>
    </pc:docChg>
  </pc:docChgLst>
  <pc:docChgLst>
    <pc:chgData name="Elisabetta Bracci" userId="1043c6daeb316f25" providerId="LiveId" clId="{658AC389-8E34-45CE-A272-5C48E12DD5F1}"/>
    <pc:docChg chg="modSld">
      <pc:chgData name="Elisabetta Bracci" userId="1043c6daeb316f25" providerId="LiveId" clId="{658AC389-8E34-45CE-A272-5C48E12DD5F1}" dt="2018-09-26T15:43:53.888" v="2" actId="20577"/>
      <pc:docMkLst>
        <pc:docMk/>
      </pc:docMkLst>
      <pc:sldChg chg="modSp">
        <pc:chgData name="Elisabetta Bracci" userId="1043c6daeb316f25" providerId="LiveId" clId="{658AC389-8E34-45CE-A272-5C48E12DD5F1}" dt="2018-09-26T15:43:53.888" v="2" actId="20577"/>
        <pc:sldMkLst>
          <pc:docMk/>
          <pc:sldMk cId="14939845" sldId="276"/>
        </pc:sldMkLst>
        <pc:spChg chg="mod">
          <ac:chgData name="Elisabetta Bracci" userId="1043c6daeb316f25" providerId="LiveId" clId="{658AC389-8E34-45CE-A272-5C48E12DD5F1}" dt="2018-09-26T15:43:53.888" v="2" actId="20577"/>
          <ac:spMkLst>
            <pc:docMk/>
            <pc:sldMk cId="14939845" sldId="276"/>
            <ac:spMk id="6" creationId="{F88FB306-4676-40A8-AFA9-636B69828BEC}"/>
          </ac:spMkLst>
        </pc:spChg>
      </pc:sldChg>
    </pc:docChg>
  </pc:docChgLst>
  <pc:docChgLst>
    <pc:chgData name="Elisabetta Bracci" userId="1043c6daeb316f25" providerId="LiveId" clId="{9F4B4DF9-1E90-4B71-AD12-067A273E4849}"/>
    <pc:docChg chg="modSld">
      <pc:chgData name="Elisabetta Bracci" userId="1043c6daeb316f25" providerId="LiveId" clId="{9F4B4DF9-1E90-4B71-AD12-067A273E4849}" dt="2018-11-28T14:08:25.797" v="7" actId="1036"/>
      <pc:docMkLst>
        <pc:docMk/>
      </pc:docMkLst>
      <pc:sldChg chg="modSp">
        <pc:chgData name="Elisabetta Bracci" userId="1043c6daeb316f25" providerId="LiveId" clId="{9F4B4DF9-1E90-4B71-AD12-067A273E4849}" dt="2018-11-28T14:08:25.797" v="7" actId="1036"/>
        <pc:sldMkLst>
          <pc:docMk/>
          <pc:sldMk cId="1111408855" sldId="268"/>
        </pc:sldMkLst>
        <pc:spChg chg="mod">
          <ac:chgData name="Elisabetta Bracci" userId="1043c6daeb316f25" providerId="LiveId" clId="{9F4B4DF9-1E90-4B71-AD12-067A273E4849}" dt="2018-11-28T14:08:25.797" v="7" actId="1036"/>
          <ac:spMkLst>
            <pc:docMk/>
            <pc:sldMk cId="1111408855" sldId="268"/>
            <ac:spMk id="3" creationId="{24E26F5A-FA58-4ED4-84AC-DBB67ED2A8B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28DA6B-2153-40FA-A361-A77B9CB0BCAA}" type="doc">
      <dgm:prSet loTypeId="urn:microsoft.com/office/officeart/2005/8/layout/cycle4" loCatId="cycle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5F5C2AD7-6BC5-464A-9D15-389803358127}">
      <dgm:prSet phldrT="[Testo]"/>
      <dgm:spPr>
        <a:solidFill>
          <a:srgbClr val="FFC000"/>
        </a:solidFill>
      </dgm:spPr>
      <dgm:t>
        <a:bodyPr/>
        <a:lstStyle/>
        <a:p>
          <a:endParaRPr lang="it-IT" dirty="0"/>
        </a:p>
      </dgm:t>
    </dgm:pt>
    <dgm:pt modelId="{7A4DE83C-A2DB-4CD6-9DC9-85BFA211F898}" type="parTrans" cxnId="{BCF6A923-9F0D-4EAB-B06F-4AABE7CAA127}">
      <dgm:prSet/>
      <dgm:spPr/>
      <dgm:t>
        <a:bodyPr/>
        <a:lstStyle/>
        <a:p>
          <a:endParaRPr lang="it-IT"/>
        </a:p>
      </dgm:t>
    </dgm:pt>
    <dgm:pt modelId="{F3312441-9BFA-40E6-ABA2-12F29441AB2E}" type="sibTrans" cxnId="{BCF6A923-9F0D-4EAB-B06F-4AABE7CAA127}">
      <dgm:prSet/>
      <dgm:spPr/>
      <dgm:t>
        <a:bodyPr/>
        <a:lstStyle/>
        <a:p>
          <a:endParaRPr lang="it-IT"/>
        </a:p>
      </dgm:t>
    </dgm:pt>
    <dgm:pt modelId="{8FF48B97-F26A-45BD-BF72-26A11BF5BC30}" type="pres">
      <dgm:prSet presAssocID="{BA28DA6B-2153-40FA-A361-A77B9CB0BCA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C60C9EEE-41F8-4B4E-BD21-5DE7F3CF601F}" type="pres">
      <dgm:prSet presAssocID="{BA28DA6B-2153-40FA-A361-A77B9CB0BCAA}" presName="children" presStyleCnt="0"/>
      <dgm:spPr/>
    </dgm:pt>
    <dgm:pt modelId="{0B7CBEA1-83E9-4448-8E26-BBC9D0EB6D45}" type="pres">
      <dgm:prSet presAssocID="{BA28DA6B-2153-40FA-A361-A77B9CB0BCAA}" presName="childPlaceholder" presStyleCnt="0"/>
      <dgm:spPr/>
    </dgm:pt>
    <dgm:pt modelId="{B9979E00-015F-4AA1-AD6F-629D72DFF6BB}" type="pres">
      <dgm:prSet presAssocID="{BA28DA6B-2153-40FA-A361-A77B9CB0BCAA}" presName="circle" presStyleCnt="0"/>
      <dgm:spPr/>
    </dgm:pt>
    <dgm:pt modelId="{5574E73A-D373-4DDD-B022-EC3A5A3ED1B4}" type="pres">
      <dgm:prSet presAssocID="{BA28DA6B-2153-40FA-A361-A77B9CB0BCAA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6FA575B-E334-4CAD-A2A6-6C3A61427723}" type="pres">
      <dgm:prSet presAssocID="{BA28DA6B-2153-40FA-A361-A77B9CB0BCAA}" presName="quadrant2" presStyleLbl="node1" presStyleIdx="1" presStyleCnt="4">
        <dgm:presLayoutVars>
          <dgm:chMax val="1"/>
          <dgm:bulletEnabled val="1"/>
        </dgm:presLayoutVars>
      </dgm:prSet>
      <dgm:spPr>
        <a:solidFill>
          <a:schemeClr val="bg1">
            <a:lumMod val="75000"/>
          </a:schemeClr>
        </a:solidFill>
      </dgm:spPr>
    </dgm:pt>
    <dgm:pt modelId="{DD3ADFDF-1C72-4E88-97C1-782D18FB977E}" type="pres">
      <dgm:prSet presAssocID="{BA28DA6B-2153-40FA-A361-A77B9CB0BCAA}" presName="quadrant3" presStyleLbl="node1" presStyleIdx="2" presStyleCnt="4">
        <dgm:presLayoutVars>
          <dgm:chMax val="1"/>
          <dgm:bulletEnabled val="1"/>
        </dgm:presLayoutVars>
      </dgm:prSet>
      <dgm:spPr>
        <a:solidFill>
          <a:schemeClr val="accent6">
            <a:lumMod val="60000"/>
            <a:lumOff val="40000"/>
          </a:schemeClr>
        </a:solidFill>
      </dgm:spPr>
    </dgm:pt>
    <dgm:pt modelId="{97B695BA-B1CE-4892-A73F-D05B5C853E8D}" type="pres">
      <dgm:prSet presAssocID="{BA28DA6B-2153-40FA-A361-A77B9CB0BCAA}" presName="quadrant4" presStyleLbl="node1" presStyleIdx="3" presStyleCnt="4">
        <dgm:presLayoutVars>
          <dgm:chMax val="1"/>
          <dgm:bulletEnabled val="1"/>
        </dgm:presLayoutVars>
      </dgm:prSet>
      <dgm:spPr>
        <a:solidFill>
          <a:schemeClr val="accent5">
            <a:lumMod val="60000"/>
            <a:lumOff val="40000"/>
          </a:schemeClr>
        </a:solidFill>
      </dgm:spPr>
    </dgm:pt>
    <dgm:pt modelId="{EE2EAF25-C732-404C-96A2-CA2C594210EC}" type="pres">
      <dgm:prSet presAssocID="{BA28DA6B-2153-40FA-A361-A77B9CB0BCAA}" presName="quadrantPlaceholder" presStyleCnt="0"/>
      <dgm:spPr/>
    </dgm:pt>
    <dgm:pt modelId="{77ABD930-3095-4BE5-B96D-11CED3928E82}" type="pres">
      <dgm:prSet presAssocID="{BA28DA6B-2153-40FA-A361-A77B9CB0BCAA}" presName="center1" presStyleLbl="fgShp" presStyleIdx="0" presStyleCnt="2"/>
      <dgm:spPr/>
    </dgm:pt>
    <dgm:pt modelId="{3DEEF425-CF2C-4863-B22E-2B1081684376}" type="pres">
      <dgm:prSet presAssocID="{BA28DA6B-2153-40FA-A361-A77B9CB0BCAA}" presName="center2" presStyleLbl="fgShp" presStyleIdx="1" presStyleCnt="2"/>
      <dgm:spPr/>
    </dgm:pt>
  </dgm:ptLst>
  <dgm:cxnLst>
    <dgm:cxn modelId="{BCF6A923-9F0D-4EAB-B06F-4AABE7CAA127}" srcId="{BA28DA6B-2153-40FA-A361-A77B9CB0BCAA}" destId="{5F5C2AD7-6BC5-464A-9D15-389803358127}" srcOrd="0" destOrd="0" parTransId="{7A4DE83C-A2DB-4CD6-9DC9-85BFA211F898}" sibTransId="{F3312441-9BFA-40E6-ABA2-12F29441AB2E}"/>
    <dgm:cxn modelId="{22606A4C-9D61-4429-B941-B058064EDF68}" type="presOf" srcId="{BA28DA6B-2153-40FA-A361-A77B9CB0BCAA}" destId="{8FF48B97-F26A-45BD-BF72-26A11BF5BC30}" srcOrd="0" destOrd="0" presId="urn:microsoft.com/office/officeart/2005/8/layout/cycle4"/>
    <dgm:cxn modelId="{C58F45F9-4D31-46FF-9FF1-F1B54B059F58}" type="presOf" srcId="{5F5C2AD7-6BC5-464A-9D15-389803358127}" destId="{5574E73A-D373-4DDD-B022-EC3A5A3ED1B4}" srcOrd="0" destOrd="0" presId="urn:microsoft.com/office/officeart/2005/8/layout/cycle4"/>
    <dgm:cxn modelId="{477C1443-FF26-4285-B96E-7BE562DCADB4}" type="presParOf" srcId="{8FF48B97-F26A-45BD-BF72-26A11BF5BC30}" destId="{C60C9EEE-41F8-4B4E-BD21-5DE7F3CF601F}" srcOrd="0" destOrd="0" presId="urn:microsoft.com/office/officeart/2005/8/layout/cycle4"/>
    <dgm:cxn modelId="{3787FE44-F662-4ED5-BE9F-E212B774AD7A}" type="presParOf" srcId="{C60C9EEE-41F8-4B4E-BD21-5DE7F3CF601F}" destId="{0B7CBEA1-83E9-4448-8E26-BBC9D0EB6D45}" srcOrd="0" destOrd="0" presId="urn:microsoft.com/office/officeart/2005/8/layout/cycle4"/>
    <dgm:cxn modelId="{A85F33E2-2C8A-4205-8875-759EF29FE1BF}" type="presParOf" srcId="{8FF48B97-F26A-45BD-BF72-26A11BF5BC30}" destId="{B9979E00-015F-4AA1-AD6F-629D72DFF6BB}" srcOrd="1" destOrd="0" presId="urn:microsoft.com/office/officeart/2005/8/layout/cycle4"/>
    <dgm:cxn modelId="{D66E03EA-70ED-460A-96C1-FC2F67194905}" type="presParOf" srcId="{B9979E00-015F-4AA1-AD6F-629D72DFF6BB}" destId="{5574E73A-D373-4DDD-B022-EC3A5A3ED1B4}" srcOrd="0" destOrd="0" presId="urn:microsoft.com/office/officeart/2005/8/layout/cycle4"/>
    <dgm:cxn modelId="{7BBA64F2-6C9A-46DD-8C49-23AADB8B7E2D}" type="presParOf" srcId="{B9979E00-015F-4AA1-AD6F-629D72DFF6BB}" destId="{06FA575B-E334-4CAD-A2A6-6C3A61427723}" srcOrd="1" destOrd="0" presId="urn:microsoft.com/office/officeart/2005/8/layout/cycle4"/>
    <dgm:cxn modelId="{443F0F49-BC37-4DED-A1BF-2C722EB6BEAF}" type="presParOf" srcId="{B9979E00-015F-4AA1-AD6F-629D72DFF6BB}" destId="{DD3ADFDF-1C72-4E88-97C1-782D18FB977E}" srcOrd="2" destOrd="0" presId="urn:microsoft.com/office/officeart/2005/8/layout/cycle4"/>
    <dgm:cxn modelId="{A01F5F6F-A6EC-413D-B822-100AC7A1C7FE}" type="presParOf" srcId="{B9979E00-015F-4AA1-AD6F-629D72DFF6BB}" destId="{97B695BA-B1CE-4892-A73F-D05B5C853E8D}" srcOrd="3" destOrd="0" presId="urn:microsoft.com/office/officeart/2005/8/layout/cycle4"/>
    <dgm:cxn modelId="{FE486446-A6BF-4ACD-AEAF-8444EAD2B36B}" type="presParOf" srcId="{B9979E00-015F-4AA1-AD6F-629D72DFF6BB}" destId="{EE2EAF25-C732-404C-96A2-CA2C594210EC}" srcOrd="4" destOrd="0" presId="urn:microsoft.com/office/officeart/2005/8/layout/cycle4"/>
    <dgm:cxn modelId="{106325FE-82DB-4C62-9E18-C062D54BFA67}" type="presParOf" srcId="{8FF48B97-F26A-45BD-BF72-26A11BF5BC30}" destId="{77ABD930-3095-4BE5-B96D-11CED3928E82}" srcOrd="2" destOrd="0" presId="urn:microsoft.com/office/officeart/2005/8/layout/cycle4"/>
    <dgm:cxn modelId="{31055526-F386-4C3E-87A6-1D8C5BAF79D0}" type="presParOf" srcId="{8FF48B97-F26A-45BD-BF72-26A11BF5BC30}" destId="{3DEEF425-CF2C-4863-B22E-2B108168437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4E73A-D373-4DDD-B022-EC3A5A3ED1B4}">
      <dsp:nvSpPr>
        <dsp:cNvPr id="0" name=""/>
        <dsp:cNvSpPr/>
      </dsp:nvSpPr>
      <dsp:spPr>
        <a:xfrm>
          <a:off x="2221064" y="289730"/>
          <a:ext cx="2200934" cy="2200934"/>
        </a:xfrm>
        <a:prstGeom prst="pieWedge">
          <a:avLst/>
        </a:prstGeom>
        <a:solidFill>
          <a:srgbClr val="FFC000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500" kern="1200" dirty="0"/>
        </a:p>
      </dsp:txBody>
      <dsp:txXfrm>
        <a:off x="2865703" y="934369"/>
        <a:ext cx="1556295" cy="1556295"/>
      </dsp:txXfrm>
    </dsp:sp>
    <dsp:sp modelId="{06FA575B-E334-4CAD-A2A6-6C3A61427723}">
      <dsp:nvSpPr>
        <dsp:cNvPr id="0" name=""/>
        <dsp:cNvSpPr/>
      </dsp:nvSpPr>
      <dsp:spPr>
        <a:xfrm rot="5400000">
          <a:off x="4523658" y="289730"/>
          <a:ext cx="2200934" cy="2200934"/>
        </a:xfrm>
        <a:prstGeom prst="pieWedge">
          <a:avLst/>
        </a:prstGeom>
        <a:solidFill>
          <a:schemeClr val="bg1">
            <a:lumMod val="75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D3ADFDF-1C72-4E88-97C1-782D18FB977E}">
      <dsp:nvSpPr>
        <dsp:cNvPr id="0" name=""/>
        <dsp:cNvSpPr/>
      </dsp:nvSpPr>
      <dsp:spPr>
        <a:xfrm rot="10800000">
          <a:off x="4523658" y="2592324"/>
          <a:ext cx="2200934" cy="2200934"/>
        </a:xfrm>
        <a:prstGeom prst="pieWedge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7B695BA-B1CE-4892-A73F-D05B5C853E8D}">
      <dsp:nvSpPr>
        <dsp:cNvPr id="0" name=""/>
        <dsp:cNvSpPr/>
      </dsp:nvSpPr>
      <dsp:spPr>
        <a:xfrm rot="16200000">
          <a:off x="2221064" y="2592324"/>
          <a:ext cx="2200934" cy="2200934"/>
        </a:xfrm>
        <a:prstGeom prst="pieWedge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7ABD930-3095-4BE5-B96D-11CED3928E82}">
      <dsp:nvSpPr>
        <dsp:cNvPr id="0" name=""/>
        <dsp:cNvSpPr/>
      </dsp:nvSpPr>
      <dsp:spPr>
        <a:xfrm>
          <a:off x="4092875" y="2084025"/>
          <a:ext cx="759906" cy="660788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 prstMaterial="plastic">
          <a:bevelT w="80600" h="18600" prst="relaxedInset"/>
          <a:bevelB w="80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EEF425-CF2C-4863-B22E-2B1081684376}">
      <dsp:nvSpPr>
        <dsp:cNvPr id="0" name=""/>
        <dsp:cNvSpPr/>
      </dsp:nvSpPr>
      <dsp:spPr>
        <a:xfrm rot="10800000">
          <a:off x="4092875" y="2338174"/>
          <a:ext cx="759906" cy="660788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 prstMaterial="plastic">
          <a:bevelT w="80600" h="18600" prst="relaxedInset"/>
          <a:bevelB w="80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C5C8D-0851-470B-8536-BB1E93A5221F}" type="datetimeFigureOut">
              <a:rPr lang="it-IT" smtClean="0"/>
              <a:t>30/05/2020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678F8-5343-4352-B6A7-3AAA8E20C3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1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678F8-5343-4352-B6A7-3AAA8E20C32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868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7746"/>
            <a:ext cx="7772400" cy="2387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9F1B1E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992" y="4680743"/>
            <a:ext cx="6858000" cy="86090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4444D1C-5F7D-494A-932F-9147D313E62C}"/>
              </a:ext>
            </a:extLst>
          </p:cNvPr>
          <p:cNvSpPr/>
          <p:nvPr userDrawn="1"/>
        </p:nvSpPr>
        <p:spPr>
          <a:xfrm>
            <a:off x="1" y="5840730"/>
            <a:ext cx="9144000" cy="1062991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39000">
                <a:srgbClr val="9F1B1E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300" y="6280149"/>
            <a:ext cx="2057400" cy="365125"/>
          </a:xfrm>
        </p:spPr>
        <p:txBody>
          <a:bodyPr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fld id="{05B731F9-CB5E-43B1-BB86-097895EC1968}" type="datetimeFigureOut">
              <a:rPr lang="it-IT" smtClean="0"/>
              <a:pPr/>
              <a:t>30/05/2020</a:t>
            </a:fld>
            <a:endParaRPr lang="it-IT" dirty="0"/>
          </a:p>
        </p:txBody>
      </p:sp>
      <p:pic>
        <p:nvPicPr>
          <p:cNvPr id="7" name="Picture 2" descr="C:\Users\elisa\OneDrive\Documenti\MIE\ASSOCIAZIONI\ORIDNE INGEGNERI\logo-ing-trasparente.png">
            <a:extLst>
              <a:ext uri="{FF2B5EF4-FFF2-40B4-BE49-F238E27FC236}">
                <a16:creationId xmlns:a16="http://schemas.microsoft.com/office/drawing/2014/main" id="{D1DF5164-3CCE-40AE-9D95-480E38E809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51" y="337955"/>
            <a:ext cx="2217129" cy="1632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2B8BE645-C768-4F7A-85FE-EE2EB4C796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5799" y="171845"/>
            <a:ext cx="2533189" cy="183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85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1F9-CB5E-43B1-BB86-097895EC1968}" type="datetimeFigureOut">
              <a:rPr lang="it-IT" smtClean="0"/>
              <a:t>30/05/2020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756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1F9-CB5E-43B1-BB86-097895EC1968}" type="datetimeFigureOut">
              <a:rPr lang="it-IT" smtClean="0"/>
              <a:t>30/05/2020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13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9F1B1E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B08124AF-1021-4F22-B076-410EABE63378}"/>
              </a:ext>
            </a:extLst>
          </p:cNvPr>
          <p:cNvSpPr/>
          <p:nvPr userDrawn="1"/>
        </p:nvSpPr>
        <p:spPr>
          <a:xfrm>
            <a:off x="1323129" y="6402387"/>
            <a:ext cx="7820871" cy="455614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39000">
                <a:srgbClr val="9F1B1E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92171" y="6402387"/>
            <a:ext cx="2057400" cy="365125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fld id="{1CA19143-949B-4F68-8E8E-C0B0E6D9004C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F76819A-D8A3-433D-803B-EA3109E987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644" y="6177699"/>
            <a:ext cx="940011" cy="68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5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1F9-CB5E-43B1-BB86-097895EC1968}" type="datetimeFigureOut">
              <a:rPr lang="it-IT" smtClean="0"/>
              <a:t>30/05/2020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94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1F9-CB5E-43B1-BB86-097895EC1968}" type="datetimeFigureOut">
              <a:rPr lang="it-IT" smtClean="0"/>
              <a:t>30/05/2020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793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1F9-CB5E-43B1-BB86-097895EC1968}" type="datetimeFigureOut">
              <a:rPr lang="it-IT" smtClean="0"/>
              <a:t>30/05/2020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60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1F9-CB5E-43B1-BB86-097895EC1968}" type="datetimeFigureOut">
              <a:rPr lang="it-IT" smtClean="0"/>
              <a:t>30/05/2020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31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1F9-CB5E-43B1-BB86-097895EC1968}" type="datetimeFigureOut">
              <a:rPr lang="it-IT" smtClean="0"/>
              <a:t>30/05/2020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01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1F9-CB5E-43B1-BB86-097895EC1968}" type="datetimeFigureOut">
              <a:rPr lang="it-IT" smtClean="0"/>
              <a:t>30/05/2020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747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1F9-CB5E-43B1-BB86-097895EC1968}" type="datetimeFigureOut">
              <a:rPr lang="it-IT" smtClean="0"/>
              <a:t>30/05/2020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64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731F9-CB5E-43B1-BB86-097895EC1968}" type="datetimeFigureOut">
              <a:rPr lang="it-IT" smtClean="0"/>
              <a:t>30/05/2020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701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8CD9BA-3F0D-4343-9CD3-5C4473AC13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073746"/>
            <a:ext cx="7772400" cy="1082863"/>
          </a:xfrm>
        </p:spPr>
        <p:txBody>
          <a:bodyPr>
            <a:normAutofit fontScale="90000"/>
          </a:bodyPr>
          <a:lstStyle/>
          <a:p>
            <a:r>
              <a:rPr lang="it-IT" sz="5900" b="0" dirty="0"/>
              <a:t>Commissione</a:t>
            </a:r>
            <a:br>
              <a:rPr lang="it-IT" sz="5900" b="0" dirty="0"/>
            </a:br>
            <a:r>
              <a:rPr lang="it-IT" sz="5900" b="0" dirty="0"/>
              <a:t>Smart Building &amp; Smart City</a:t>
            </a:r>
            <a:endParaRPr lang="it-IT" sz="5900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EBAA29A6-CA0A-4CE7-9895-BC865A0D645F}"/>
              </a:ext>
            </a:extLst>
          </p:cNvPr>
          <p:cNvSpPr/>
          <p:nvPr/>
        </p:nvSpPr>
        <p:spPr>
          <a:xfrm>
            <a:off x="814002" y="4156609"/>
            <a:ext cx="7886700" cy="63781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</a:rPr>
              <a:t>guardare oltre il costruito </a:t>
            </a:r>
          </a:p>
        </p:txBody>
      </p:sp>
    </p:spTree>
    <p:extLst>
      <p:ext uri="{BB962C8B-B14F-4D97-AF65-F5344CB8AC3E}">
        <p14:creationId xmlns:p14="http://schemas.microsoft.com/office/powerpoint/2010/main" val="2511277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0E24E-4C16-4AC7-8B37-276860B0A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8933"/>
          </a:xfrm>
        </p:spPr>
        <p:txBody>
          <a:bodyPr>
            <a:noAutofit/>
          </a:bodyPr>
          <a:lstStyle/>
          <a:p>
            <a:pPr algn="r"/>
            <a:r>
              <a:rPr lang="it-IT" dirty="0"/>
              <a:t>DI COSA CI OCCUPIAMO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628650" y="900953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>
            <a:extLst>
              <a:ext uri="{FF2B5EF4-FFF2-40B4-BE49-F238E27FC236}">
                <a16:creationId xmlns:a16="http://schemas.microsoft.com/office/drawing/2014/main" id="{39A65FED-75B6-4FD4-AC1E-F9A1EF5BB58F}"/>
              </a:ext>
            </a:extLst>
          </p:cNvPr>
          <p:cNvSpPr/>
          <p:nvPr/>
        </p:nvSpPr>
        <p:spPr>
          <a:xfrm>
            <a:off x="628650" y="1418141"/>
            <a:ext cx="8021080" cy="4316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La Commissione </a:t>
            </a:r>
            <a:r>
              <a:rPr lang="it-IT" sz="2000" b="1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Smart Building &amp; Smart City</a:t>
            </a:r>
            <a:r>
              <a:rPr lang="it-IT" sz="2000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 dell'Ordine degli Ingegneri di Bologna, </a:t>
            </a:r>
            <a:r>
              <a:rPr lang="it-IT" sz="2000" b="1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prima commissione in Italia</a:t>
            </a:r>
            <a:r>
              <a:rPr lang="it-IT" sz="2000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 su questa tematica dell'ingegneria, ha come focus la </a:t>
            </a:r>
            <a:r>
              <a:rPr lang="it-IT" sz="2000" b="1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trasformazione digitale del patrimonio immobiliare ed urbano</a:t>
            </a:r>
            <a:endParaRPr lang="it-IT" sz="2000" dirty="0"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Il lavoro è quindi volto all’</a:t>
            </a:r>
            <a:r>
              <a:rPr lang="it-IT" sz="2000" b="1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innovazione</a:t>
            </a:r>
            <a:r>
              <a:rPr lang="it-IT" sz="2000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 della gestione tecnica, amministrativa, commerciale e strategica del patrimonio immobiliare pubblico e privato, nonché della gestione operativa degli edifici, degli impianti e delle attività svolte negli spazi di lavoro.</a:t>
            </a:r>
            <a:endParaRPr lang="it-IT" sz="2000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080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0E24E-4C16-4AC7-8B37-276860B0A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8933"/>
          </a:xfrm>
        </p:spPr>
        <p:txBody>
          <a:bodyPr>
            <a:noAutofit/>
          </a:bodyPr>
          <a:lstStyle/>
          <a:p>
            <a:pPr algn="r"/>
            <a:r>
              <a:rPr lang="it-IT" dirty="0"/>
              <a:t>OBIETTIVI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628650" y="900953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>
            <a:extLst>
              <a:ext uri="{FF2B5EF4-FFF2-40B4-BE49-F238E27FC236}">
                <a16:creationId xmlns:a16="http://schemas.microsoft.com/office/drawing/2014/main" id="{C9C48666-7C61-403A-8A89-F8E3C378C62C}"/>
              </a:ext>
            </a:extLst>
          </p:cNvPr>
          <p:cNvSpPr/>
          <p:nvPr/>
        </p:nvSpPr>
        <p:spPr>
          <a:xfrm>
            <a:off x="628650" y="1508718"/>
            <a:ext cx="8157004" cy="4158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b="1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Approfondire e promuovere la digital transformation in ambito immobiliare e urbano</a:t>
            </a:r>
            <a:r>
              <a:rPr lang="it-IT" sz="2000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, rispondendo con efficacia ed efficienza ai bisogni degli iscritti all’Ordine di Bologna ed agendo in cooperazione e sinergia con Imprese, Associazioni, Ordini Professionali e ogni soggetto operante in ambito Real Estate.</a:t>
            </a:r>
          </a:p>
          <a:p>
            <a:pPr algn="just">
              <a:lnSpc>
                <a:spcPct val="150000"/>
              </a:lnSpc>
            </a:pPr>
            <a:endParaRPr lang="it-IT" sz="2000" dirty="0">
              <a:solidFill>
                <a:srgbClr val="666666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2000" b="1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Offrire nuovi spunti tecnici e di business nel settore della trasformazione digitale </a:t>
            </a:r>
          </a:p>
          <a:p>
            <a:pPr algn="just">
              <a:lnSpc>
                <a:spcPct val="15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9782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0E24E-4C16-4AC7-8B37-276860B0A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8933"/>
          </a:xfrm>
        </p:spPr>
        <p:txBody>
          <a:bodyPr>
            <a:noAutofit/>
          </a:bodyPr>
          <a:lstStyle/>
          <a:p>
            <a:pPr algn="r"/>
            <a:r>
              <a:rPr lang="it-IT" dirty="0"/>
              <a:t>IL CONTESTO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628650" y="900953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8AB01D46-9AF0-4260-A535-264EF4068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823957"/>
              </p:ext>
            </p:extLst>
          </p:nvPr>
        </p:nvGraphicFramePr>
        <p:xfrm>
          <a:off x="-6052" y="904539"/>
          <a:ext cx="8945657" cy="5082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ttangolo 6">
            <a:extLst>
              <a:ext uri="{FF2B5EF4-FFF2-40B4-BE49-F238E27FC236}">
                <a16:creationId xmlns:a16="http://schemas.microsoft.com/office/drawing/2014/main" id="{EFE81275-9CB5-4E11-8146-1F3E5903354F}"/>
              </a:ext>
            </a:extLst>
          </p:cNvPr>
          <p:cNvSpPr/>
          <p:nvPr/>
        </p:nvSpPr>
        <p:spPr>
          <a:xfrm>
            <a:off x="720090" y="1437956"/>
            <a:ext cx="333309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4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Due Diligence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88BFB0F-9C54-4833-940D-448E9FF19814}"/>
              </a:ext>
            </a:extLst>
          </p:cNvPr>
          <p:cNvSpPr/>
          <p:nvPr/>
        </p:nvSpPr>
        <p:spPr>
          <a:xfrm>
            <a:off x="5462408" y="1411062"/>
            <a:ext cx="259417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4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Asset </a:t>
            </a:r>
            <a:r>
              <a:rPr lang="it-IT" sz="4400" b="0" cap="none" spc="0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Mng</a:t>
            </a:r>
            <a:endParaRPr lang="it-IT" sz="44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3FF5696-D1B8-45B2-B438-77E4C42283B1}"/>
              </a:ext>
            </a:extLst>
          </p:cNvPr>
          <p:cNvSpPr/>
          <p:nvPr/>
        </p:nvSpPr>
        <p:spPr>
          <a:xfrm>
            <a:off x="5448961" y="4413442"/>
            <a:ext cx="335431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4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Property </a:t>
            </a:r>
            <a:r>
              <a:rPr lang="it-IT" sz="4400" b="0" cap="none" spc="0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Mng</a:t>
            </a:r>
            <a:endParaRPr lang="it-IT" sz="44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A5C6A1AC-98FA-46A5-86C0-B853C0D7E88B}"/>
              </a:ext>
            </a:extLst>
          </p:cNvPr>
          <p:cNvSpPr/>
          <p:nvPr/>
        </p:nvSpPr>
        <p:spPr>
          <a:xfrm>
            <a:off x="1093801" y="4413442"/>
            <a:ext cx="294593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4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Facility </a:t>
            </a:r>
            <a:r>
              <a:rPr lang="it-IT" sz="4400" b="0" cap="none" spc="0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Mng</a:t>
            </a:r>
            <a:endParaRPr lang="it-IT" sz="44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0CC7F3DC-B8A1-4CC2-8DC0-FC701762D8CD}"/>
              </a:ext>
            </a:extLst>
          </p:cNvPr>
          <p:cNvSpPr/>
          <p:nvPr/>
        </p:nvSpPr>
        <p:spPr>
          <a:xfrm>
            <a:off x="87424" y="5002933"/>
            <a:ext cx="399051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Aspetti Tecnico - Operativi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7EACBEDC-E71B-4A1E-B788-F2BA3C888A7B}"/>
              </a:ext>
            </a:extLst>
          </p:cNvPr>
          <p:cNvSpPr/>
          <p:nvPr/>
        </p:nvSpPr>
        <p:spPr>
          <a:xfrm>
            <a:off x="5437470" y="4975061"/>
            <a:ext cx="34218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Aspetti Amministrativi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86B80462-CC7D-4F2C-8350-EB35CB3CC337}"/>
              </a:ext>
            </a:extLst>
          </p:cNvPr>
          <p:cNvSpPr/>
          <p:nvPr/>
        </p:nvSpPr>
        <p:spPr>
          <a:xfrm>
            <a:off x="5484496" y="1989377"/>
            <a:ext cx="30549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it-IT" sz="28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Sistema di Gestione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9358BF52-FE94-4E0D-B6A2-12C39DE833BB}"/>
              </a:ext>
            </a:extLst>
          </p:cNvPr>
          <p:cNvSpPr/>
          <p:nvPr/>
        </p:nvSpPr>
        <p:spPr>
          <a:xfrm>
            <a:off x="300032" y="1986128"/>
            <a:ext cx="37078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Valutazione immobiliare</a:t>
            </a:r>
          </a:p>
        </p:txBody>
      </p:sp>
      <p:pic>
        <p:nvPicPr>
          <p:cNvPr id="16" name="Elemento grafico 15" descr="Lampadina e ingranaggio">
            <a:extLst>
              <a:ext uri="{FF2B5EF4-FFF2-40B4-BE49-F238E27FC236}">
                <a16:creationId xmlns:a16="http://schemas.microsoft.com/office/drawing/2014/main" id="{3ADD2586-3733-401E-AF35-91561CD0DF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747671" y="2709895"/>
            <a:ext cx="1438209" cy="143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0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0E24E-4C16-4AC7-8B37-276860B0A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989" y="392020"/>
            <a:ext cx="8303742" cy="508933"/>
          </a:xfrm>
        </p:spPr>
        <p:txBody>
          <a:bodyPr>
            <a:noAutofit/>
          </a:bodyPr>
          <a:lstStyle/>
          <a:p>
            <a:pPr algn="r"/>
            <a:r>
              <a:rPr lang="it-IT" dirty="0"/>
              <a:t>ASPETTI TRADIZIONALI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628650" y="900953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>
            <a:extLst>
              <a:ext uri="{FF2B5EF4-FFF2-40B4-BE49-F238E27FC236}">
                <a16:creationId xmlns:a16="http://schemas.microsoft.com/office/drawing/2014/main" id="{3EBCFDFD-E6D9-42CB-8449-8BBF5A53DF53}"/>
              </a:ext>
            </a:extLst>
          </p:cNvPr>
          <p:cNvSpPr/>
          <p:nvPr/>
        </p:nvSpPr>
        <p:spPr>
          <a:xfrm>
            <a:off x="709741" y="900953"/>
            <a:ext cx="8088270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it-IT" sz="1050" dirty="0">
              <a:solidFill>
                <a:srgbClr val="000000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05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9F1B1E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NATURA FISICA </a:t>
            </a:r>
          </a:p>
          <a:p>
            <a:pPr lvl="1"/>
            <a:r>
              <a:rPr lang="it-IT" sz="2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non trasportabile, unico e durevole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9F1B1E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ASPETTO GIURDICO </a:t>
            </a:r>
          </a:p>
          <a:p>
            <a:r>
              <a:rPr lang="it-IT" sz="2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	diritti, benefici, rendite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b="1" dirty="0">
              <a:solidFill>
                <a:srgbClr val="9F1B1E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9F1B1E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ASPETTO ECONOMICO </a:t>
            </a:r>
          </a:p>
          <a:p>
            <a:r>
              <a:rPr lang="it-IT" sz="2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	benefici economici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9F1B1E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ASPETTO FINANZIARIO </a:t>
            </a:r>
          </a:p>
          <a:p>
            <a:r>
              <a:rPr lang="it-IT" sz="2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	l’immobile può essere trasformato in un “titolo” per poi essere </a:t>
            </a:r>
          </a:p>
          <a:p>
            <a:r>
              <a:rPr lang="it-IT" sz="2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    scambiato sui mercati finanziari. </a:t>
            </a:r>
          </a:p>
        </p:txBody>
      </p:sp>
    </p:spTree>
    <p:extLst>
      <p:ext uri="{BB962C8B-B14F-4D97-AF65-F5344CB8AC3E}">
        <p14:creationId xmlns:p14="http://schemas.microsoft.com/office/powerpoint/2010/main" val="30211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0E24E-4C16-4AC7-8B37-276860B0A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989" y="392020"/>
            <a:ext cx="8303742" cy="508933"/>
          </a:xfrm>
        </p:spPr>
        <p:txBody>
          <a:bodyPr>
            <a:noAutofit/>
          </a:bodyPr>
          <a:lstStyle/>
          <a:p>
            <a:pPr algn="r"/>
            <a:r>
              <a:rPr lang="it-IT" dirty="0"/>
              <a:t>DIGITAL TRANSFORMATION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628650" y="900953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e 2">
            <a:extLst>
              <a:ext uri="{FF2B5EF4-FFF2-40B4-BE49-F238E27FC236}">
                <a16:creationId xmlns:a16="http://schemas.microsoft.com/office/drawing/2014/main" id="{DE43020C-833A-4D64-8208-C42ECA7FAAD3}"/>
              </a:ext>
            </a:extLst>
          </p:cNvPr>
          <p:cNvSpPr/>
          <p:nvPr/>
        </p:nvSpPr>
        <p:spPr>
          <a:xfrm>
            <a:off x="1351008" y="2701042"/>
            <a:ext cx="3534032" cy="3534032"/>
          </a:xfrm>
          <a:prstGeom prst="ellipse">
            <a:avLst/>
          </a:prstGeom>
          <a:noFill/>
          <a:ln w="57150">
            <a:solidFill>
              <a:srgbClr val="E260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822FE251-8BCF-49A5-9E39-5E3A2EDBBB08}"/>
              </a:ext>
            </a:extLst>
          </p:cNvPr>
          <p:cNvSpPr/>
          <p:nvPr/>
        </p:nvSpPr>
        <p:spPr>
          <a:xfrm>
            <a:off x="3842950" y="2596010"/>
            <a:ext cx="3534032" cy="353403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1CA30472-A4D9-450E-8794-13AFEE4A8E43}"/>
              </a:ext>
            </a:extLst>
          </p:cNvPr>
          <p:cNvSpPr/>
          <p:nvPr/>
        </p:nvSpPr>
        <p:spPr>
          <a:xfrm>
            <a:off x="2640228" y="1073948"/>
            <a:ext cx="3534032" cy="3534032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Elemento grafico 7" descr="Utenti">
            <a:extLst>
              <a:ext uri="{FF2B5EF4-FFF2-40B4-BE49-F238E27FC236}">
                <a16:creationId xmlns:a16="http://schemas.microsoft.com/office/drawing/2014/main" id="{118DA02C-1643-4755-8AD0-9BCC60BF5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57600" y="1060989"/>
            <a:ext cx="1313938" cy="131393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1E24A264-A3AD-47B6-B4B4-D8EFB0FFB228}"/>
              </a:ext>
            </a:extLst>
          </p:cNvPr>
          <p:cNvSpPr txBox="1"/>
          <p:nvPr/>
        </p:nvSpPr>
        <p:spPr>
          <a:xfrm>
            <a:off x="3468131" y="2147811"/>
            <a:ext cx="1742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2060"/>
                </a:solidFill>
              </a:rPr>
              <a:t>PEOPLE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1E107B4-1B07-4B5D-A7B1-DE50B8E476C2}"/>
              </a:ext>
            </a:extLst>
          </p:cNvPr>
          <p:cNvSpPr txBox="1"/>
          <p:nvPr/>
        </p:nvSpPr>
        <p:spPr>
          <a:xfrm>
            <a:off x="1725828" y="5274103"/>
            <a:ext cx="1742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2060"/>
                </a:solidFill>
              </a:rPr>
              <a:t>PROCESS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08ECDD7-D2C2-4E91-B834-74E334B0D1D3}"/>
              </a:ext>
            </a:extLst>
          </p:cNvPr>
          <p:cNvSpPr txBox="1"/>
          <p:nvPr/>
        </p:nvSpPr>
        <p:spPr>
          <a:xfrm>
            <a:off x="4971538" y="5274103"/>
            <a:ext cx="1742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2060"/>
                </a:solidFill>
              </a:rPr>
              <a:t>TOOLS</a:t>
            </a:r>
          </a:p>
        </p:txBody>
      </p:sp>
      <p:pic>
        <p:nvPicPr>
          <p:cNvPr id="13" name="Elemento grafico 12" descr="Strumenti">
            <a:extLst>
              <a:ext uri="{FF2B5EF4-FFF2-40B4-BE49-F238E27FC236}">
                <a16:creationId xmlns:a16="http://schemas.microsoft.com/office/drawing/2014/main" id="{4D78D07A-1175-4CA1-8C8D-2E4488E0DC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99441" y="4237901"/>
            <a:ext cx="914400" cy="914400"/>
          </a:xfrm>
          <a:prstGeom prst="rect">
            <a:avLst/>
          </a:prstGeom>
        </p:spPr>
      </p:pic>
      <p:pic>
        <p:nvPicPr>
          <p:cNvPr id="16" name="Elemento grafico 15" descr="Lampadina e ingranaggio">
            <a:extLst>
              <a:ext uri="{FF2B5EF4-FFF2-40B4-BE49-F238E27FC236}">
                <a16:creationId xmlns:a16="http://schemas.microsoft.com/office/drawing/2014/main" id="{D3ECEB03-AE89-4011-971D-5B41FA5A76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25330" y="3521198"/>
            <a:ext cx="914400" cy="914400"/>
          </a:xfrm>
          <a:prstGeom prst="rect">
            <a:avLst/>
          </a:prstGeom>
        </p:spPr>
      </p:pic>
      <p:pic>
        <p:nvPicPr>
          <p:cNvPr id="18" name="Elemento grafico 17" descr="Ingranaggi">
            <a:extLst>
              <a:ext uri="{FF2B5EF4-FFF2-40B4-BE49-F238E27FC236}">
                <a16:creationId xmlns:a16="http://schemas.microsoft.com/office/drawing/2014/main" id="{C0EE1985-2E6E-4E00-8441-57A47CFF098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02709" y="4255811"/>
            <a:ext cx="1077099" cy="107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89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0E24E-4C16-4AC7-8B37-276860B0A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8933"/>
          </a:xfrm>
        </p:spPr>
        <p:txBody>
          <a:bodyPr>
            <a:noAutofit/>
          </a:bodyPr>
          <a:lstStyle/>
          <a:p>
            <a:pPr algn="r"/>
            <a:r>
              <a:rPr lang="it-IT" dirty="0"/>
              <a:t>OFFERTA FORMATIVA E DI VALORE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628650" y="900953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>
            <a:extLst>
              <a:ext uri="{FF2B5EF4-FFF2-40B4-BE49-F238E27FC236}">
                <a16:creationId xmlns:a16="http://schemas.microsoft.com/office/drawing/2014/main" id="{9DAF1097-304B-42E1-A73F-C375F33D3870}"/>
              </a:ext>
            </a:extLst>
          </p:cNvPr>
          <p:cNvSpPr/>
          <p:nvPr/>
        </p:nvSpPr>
        <p:spPr>
          <a:xfrm>
            <a:off x="628650" y="1589547"/>
            <a:ext cx="807050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Formazione e Divulgazione</a:t>
            </a:r>
            <a:r>
              <a:rPr lang="it-IT" sz="2000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: collaborare con i best player di settore per organizzare approfondimenti, corsi, tavole rotonde, indagini, ricerche e workshop</a:t>
            </a:r>
          </a:p>
          <a:p>
            <a:endParaRPr lang="it-IT" sz="2000" dirty="0">
              <a:solidFill>
                <a:srgbClr val="666666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r>
              <a:rPr lang="it-IT" sz="2000" b="1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Best Practices di settore</a:t>
            </a:r>
            <a:r>
              <a:rPr lang="it-IT" sz="2000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: concorrere alla definizione e favorire l’applicazione delle best practices della digital transformation in ambito immobiliare ed urbano, tramite lo studio, l’efficientamento e l’innovazione delle attuali procedure ed approcci</a:t>
            </a:r>
          </a:p>
          <a:p>
            <a:endParaRPr lang="it-IT" sz="2000" dirty="0">
              <a:solidFill>
                <a:srgbClr val="666666"/>
              </a:solidFill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r>
              <a:rPr lang="it-IT" sz="2000" b="1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Networking</a:t>
            </a:r>
            <a:r>
              <a:rPr lang="it-IT" sz="2000" dirty="0">
                <a:solidFill>
                  <a:srgbClr val="666666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Times New Roman" panose="02020603050405020304" pitchFamily="18" charset="0"/>
              </a:rPr>
              <a:t>: favorire opportunità e networking per la interdisciplinarietà e lo sviluppo di business</a:t>
            </a:r>
          </a:p>
        </p:txBody>
      </p:sp>
    </p:spTree>
    <p:extLst>
      <p:ext uri="{BB962C8B-B14F-4D97-AF65-F5344CB8AC3E}">
        <p14:creationId xmlns:p14="http://schemas.microsoft.com/office/powerpoint/2010/main" val="3920257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0E24E-4C16-4AC7-8B37-276860B0A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8933"/>
          </a:xfrm>
        </p:spPr>
        <p:txBody>
          <a:bodyPr>
            <a:noAutofit/>
          </a:bodyPr>
          <a:lstStyle/>
          <a:p>
            <a:pPr algn="r"/>
            <a:r>
              <a:rPr lang="it-IT" dirty="0"/>
              <a:t>CHI SIAMO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8DE4E7C-7036-4627-A4D4-B26B07867DA3}"/>
              </a:ext>
            </a:extLst>
          </p:cNvPr>
          <p:cNvCxnSpPr/>
          <p:nvPr/>
        </p:nvCxnSpPr>
        <p:spPr>
          <a:xfrm>
            <a:off x="628650" y="900953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70568C83-D582-49D2-8BD5-98935C221622}"/>
              </a:ext>
            </a:extLst>
          </p:cNvPr>
          <p:cNvSpPr txBox="1">
            <a:spLocks/>
          </p:cNvSpPr>
          <p:nvPr/>
        </p:nvSpPr>
        <p:spPr>
          <a:xfrm>
            <a:off x="628650" y="928393"/>
            <a:ext cx="8179174" cy="1295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it-IT" sz="2600" b="1" i="1" dirty="0"/>
              <a:t>Consigliere Responsabile per il Consiglio </a:t>
            </a:r>
            <a:r>
              <a:rPr lang="it-IT" sz="2600" dirty="0"/>
              <a:t>Lorenzo Longhi </a:t>
            </a:r>
            <a:endParaRPr lang="it-IT" sz="1050" dirty="0"/>
          </a:p>
          <a:p>
            <a:pPr marL="0" indent="0">
              <a:lnSpc>
                <a:spcPct val="100000"/>
              </a:lnSpc>
              <a:buNone/>
            </a:pPr>
            <a:r>
              <a:rPr lang="it-IT" sz="2600" b="1" i="1" dirty="0"/>
              <a:t>Coordinatore di Commissione </a:t>
            </a:r>
            <a:r>
              <a:rPr lang="it-IT" sz="2600" dirty="0"/>
              <a:t>Elisabetta Bracci</a:t>
            </a:r>
            <a:endParaRPr lang="it-IT" altLang="it-IT" sz="2600" dirty="0">
              <a:latin typeface="Calibri" pitchFamily="34" charset="0"/>
              <a:ea typeface="MS PGothic" pitchFamily="34" charset="-128"/>
              <a:cs typeface="Tahoma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5FFAC09-4DF5-424E-8766-D88E476EDBFA}"/>
              </a:ext>
            </a:extLst>
          </p:cNvPr>
          <p:cNvSpPr txBox="1"/>
          <p:nvPr/>
        </p:nvSpPr>
        <p:spPr>
          <a:xfrm>
            <a:off x="1174031" y="2050392"/>
            <a:ext cx="408958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600" i="1" dirty="0" err="1"/>
              <a:t>Kleidon</a:t>
            </a:r>
            <a:r>
              <a:rPr lang="it-IT" sz="2600" i="1" dirty="0"/>
              <a:t> </a:t>
            </a:r>
            <a:r>
              <a:rPr lang="it-IT" sz="2600" i="1" dirty="0" err="1"/>
              <a:t>Agaci</a:t>
            </a:r>
            <a:endParaRPr lang="it-IT" sz="26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Giacomo Bergonzoni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Matteo Contavalli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Massimo Corsini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Massimo Di Marco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Vincenzo D’aprile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Gianluca </a:t>
            </a:r>
            <a:r>
              <a:rPr lang="it-IT" sz="2600" i="1" dirty="0" err="1"/>
              <a:t>Forastieri</a:t>
            </a:r>
            <a:endParaRPr lang="it-IT" sz="26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Alessandro Forcella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Giuseppe Gatti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Gian Franco Giovannini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600" i="1" dirty="0"/>
          </a:p>
          <a:p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AEA56FA-D4A4-440B-8EC6-2C61476B4FEF}"/>
              </a:ext>
            </a:extLst>
          </p:cNvPr>
          <p:cNvSpPr txBox="1"/>
          <p:nvPr/>
        </p:nvSpPr>
        <p:spPr>
          <a:xfrm>
            <a:off x="4871858" y="2050392"/>
            <a:ext cx="40895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Nicola Gualandi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Giuseppe Guarino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Alessandro </a:t>
            </a:r>
            <a:r>
              <a:rPr lang="it-IT" sz="2600" i="1" dirty="0" err="1"/>
              <a:t>Guernelli</a:t>
            </a:r>
            <a:r>
              <a:rPr lang="it-IT" sz="2600" i="1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Bianca Maria </a:t>
            </a:r>
            <a:r>
              <a:rPr lang="it-IT" sz="2600" i="1" dirty="0" err="1"/>
              <a:t>Lorussi</a:t>
            </a:r>
            <a:endParaRPr lang="it-IT" sz="26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Angelo Neri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i="1" dirty="0"/>
              <a:t>Filippo Paganelli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altLang="it-IT" sz="2600" i="1" dirty="0">
                <a:latin typeface="Calibri" pitchFamily="34" charset="0"/>
                <a:ea typeface="MS PGothic" pitchFamily="34" charset="-128"/>
                <a:cs typeface="Tahoma" pitchFamily="34" charset="0"/>
              </a:rPr>
              <a:t>Matteo Pecora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altLang="it-IT" sz="2600" i="1" dirty="0">
                <a:latin typeface="Calibri" pitchFamily="34" charset="0"/>
                <a:ea typeface="MS PGothic" pitchFamily="34" charset="-128"/>
                <a:cs typeface="Tahoma" pitchFamily="34" charset="0"/>
              </a:rPr>
              <a:t>Michele Toni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altLang="it-IT" sz="2600" i="1" dirty="0">
                <a:latin typeface="Calibri" pitchFamily="34" charset="0"/>
                <a:ea typeface="MS PGothic" pitchFamily="34" charset="-128"/>
                <a:cs typeface="Tahoma" pitchFamily="34" charset="0"/>
              </a:rPr>
              <a:t>Bruno Zavaglia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410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Lego, Stormtrooper, Ciclismo, Trucco, Equilibrio">
            <a:extLst>
              <a:ext uri="{FF2B5EF4-FFF2-40B4-BE49-F238E27FC236}">
                <a16:creationId xmlns:a16="http://schemas.microsoft.com/office/drawing/2014/main" id="{89DDD847-28F7-4D23-A81D-50E202A1D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186" y="-583251"/>
            <a:ext cx="9936372" cy="744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1AAD5D79-F641-401D-A780-03CFF175E3D3}"/>
              </a:ext>
            </a:extLst>
          </p:cNvPr>
          <p:cNvSpPr txBox="1">
            <a:spLocks/>
          </p:cNvSpPr>
          <p:nvPr/>
        </p:nvSpPr>
        <p:spPr>
          <a:xfrm>
            <a:off x="3923858" y="521735"/>
            <a:ext cx="5616328" cy="31509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sz="6600" b="1" i="1" dirty="0">
                <a:latin typeface="Calibri" pitchFamily="34" charset="0"/>
                <a:ea typeface="MS PGothic" pitchFamily="34" charset="-128"/>
              </a:rPr>
              <a:t>Vi aspettiamo numerosi!</a:t>
            </a:r>
            <a:endParaRPr lang="it-IT" sz="3200" b="1" i="1" dirty="0">
              <a:solidFill>
                <a:srgbClr val="C00000"/>
              </a:solidFill>
              <a:latin typeface="Calibri" pitchFamily="34" charset="0"/>
              <a:ea typeface="MS PGothic" pitchFamily="34" charset="-128"/>
            </a:endParaRPr>
          </a:p>
          <a:p>
            <a:endParaRPr lang="it-IT" altLang="it-IT" b="1" dirty="0">
              <a:latin typeface="Calibri" pitchFamily="34" charset="0"/>
              <a:ea typeface="MS PGothic" pitchFamily="34" charset="-128"/>
              <a:cs typeface="Tahoma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C6A91490-CDA6-4C60-9D3A-EB48F208748D}"/>
              </a:ext>
            </a:extLst>
          </p:cNvPr>
          <p:cNvSpPr txBox="1">
            <a:spLocks/>
          </p:cNvSpPr>
          <p:nvPr/>
        </p:nvSpPr>
        <p:spPr>
          <a:xfrm>
            <a:off x="3626532" y="4312515"/>
            <a:ext cx="5529831" cy="2669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altLang="it-IT" sz="3200" b="1" i="1" dirty="0">
              <a:latin typeface="Calibri" pitchFamily="34" charset="0"/>
              <a:ea typeface="MS PGothic" pitchFamily="34" charset="-128"/>
            </a:endParaRPr>
          </a:p>
          <a:p>
            <a:r>
              <a:rPr lang="it-IT" altLang="it-IT" sz="3200" b="1" i="1" dirty="0">
                <a:latin typeface="Calibri" pitchFamily="34" charset="0"/>
                <a:ea typeface="MS PGothic" pitchFamily="34" charset="-128"/>
              </a:rPr>
              <a:t>Elisabetta Bracci</a:t>
            </a:r>
          </a:p>
          <a:p>
            <a:r>
              <a:rPr lang="it-IT" sz="3200" b="1" i="1" dirty="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rPr>
              <a:t>elisabetta.bracci@ordingbo.it</a:t>
            </a:r>
          </a:p>
          <a:p>
            <a:endParaRPr lang="it-IT" altLang="it-IT" b="1" dirty="0">
              <a:latin typeface="Calibri" pitchFamily="34" charset="0"/>
              <a:ea typeface="MS PGothic" pitchFamily="34" charset="-128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4088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</TotalTime>
  <Words>365</Words>
  <Application>Microsoft Office PowerPoint</Application>
  <PresentationFormat>Presentazione su schermo (4:3)</PresentationFormat>
  <Paragraphs>70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Malgun Gothic</vt:lpstr>
      <vt:lpstr>Arial</vt:lpstr>
      <vt:lpstr>Calibri</vt:lpstr>
      <vt:lpstr>Calibri Light</vt:lpstr>
      <vt:lpstr>Wingdings</vt:lpstr>
      <vt:lpstr>Tema di Office</vt:lpstr>
      <vt:lpstr>Commissione Smart Building &amp; Smart City</vt:lpstr>
      <vt:lpstr>DI COSA CI OCCUPIAMO</vt:lpstr>
      <vt:lpstr>OBIETTIVI</vt:lpstr>
      <vt:lpstr>IL CONTESTO</vt:lpstr>
      <vt:lpstr>ASPETTI TRADIZIONALI</vt:lpstr>
      <vt:lpstr>DIGITAL TRANSFORMATION</vt:lpstr>
      <vt:lpstr>OFFERTA FORMATIVA E DI VALORE</vt:lpstr>
      <vt:lpstr>CHI SIAMO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Elisabetta Bracci</dc:creator>
  <cp:lastModifiedBy>Elisabetta Bracci</cp:lastModifiedBy>
  <cp:revision>9</cp:revision>
  <dcterms:created xsi:type="dcterms:W3CDTF">2018-02-09T15:07:21Z</dcterms:created>
  <dcterms:modified xsi:type="dcterms:W3CDTF">2020-05-30T09:16:06Z</dcterms:modified>
</cp:coreProperties>
</file>