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8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7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9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00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26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54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31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92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9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09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04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9B63-2034-4D41-B5B1-FFCAE7CCB60F}" type="datetimeFigureOut">
              <a:rPr lang="it-IT" smtClean="0"/>
              <a:t>19/07/2016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8F1BF-9426-4A00-A045-28E1BAD0D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13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57375"/>
            <a:ext cx="10058400" cy="276606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81000" y="1857375"/>
            <a:ext cx="10068791" cy="2774373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0534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Ordine Ingegneri Provincia di Bologna</dc:creator>
  <cp:lastModifiedBy>Ordine Ingegneri Provincia di Bologna</cp:lastModifiedBy>
  <cp:revision>1</cp:revision>
  <dcterms:created xsi:type="dcterms:W3CDTF">2016-07-19T16:29:19Z</dcterms:created>
  <dcterms:modified xsi:type="dcterms:W3CDTF">2016-07-19T16:33:00Z</dcterms:modified>
</cp:coreProperties>
</file>